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erriweath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.fntdata"/><Relationship Id="rId10" Type="http://schemas.openxmlformats.org/officeDocument/2006/relationships/slide" Target="slides/slide5.xml"/><Relationship Id="rId21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24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23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b1be0f499_0_5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b1be0f499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6f919934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6f91993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919934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919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b1be0f499_0_3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b1be0f499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919934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91993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919934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9199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91993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919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b1be0f499_0_4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b1be0f499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b1be0f499_0_4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b1be0f499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b1be0f499_0_4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b1be0f499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1620175"/>
            <a:ext cx="8520600" cy="19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King County Housing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409577" y="30950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sz="2550"/>
              <a:t>Regression Analysis</a:t>
            </a:r>
            <a:endParaRPr sz="25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    Recommendations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119" name="Google Shape;119;p22"/>
          <p:cNvSpPr txBox="1"/>
          <p:nvPr>
            <p:ph idx="2" type="body"/>
          </p:nvPr>
        </p:nvSpPr>
        <p:spPr>
          <a:xfrm>
            <a:off x="4913200" y="672125"/>
            <a:ext cx="3861600" cy="4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 Rounded"/>
              <a:buChar char="●"/>
            </a:pPr>
            <a:r>
              <a:rPr lang="en" sz="1700">
                <a:solidFill>
                  <a:srgbClr val="202124"/>
                </a:solidFill>
                <a:highlight>
                  <a:srgbClr val="FFFFFF"/>
                </a:highlight>
                <a:latin typeface="Arial Rounded"/>
                <a:ea typeface="Arial Rounded"/>
                <a:cs typeface="Arial Rounded"/>
                <a:sym typeface="Arial Rounded"/>
              </a:rPr>
              <a:t>Further analysis could be done on the demographic of Kings County and analysis the purchasing power of the residents</a:t>
            </a:r>
            <a:endParaRPr sz="18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Incididunt ut labore et dolore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265500" y="1352625"/>
            <a:ext cx="40452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71" name="Google Shape;71;p14"/>
          <p:cNvSpPr txBox="1"/>
          <p:nvPr>
            <p:ph idx="2" type="body"/>
          </p:nvPr>
        </p:nvSpPr>
        <p:spPr>
          <a:xfrm>
            <a:off x="5145925" y="749950"/>
            <a:ext cx="3374400" cy="3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 Rounded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 Rounded"/>
                <a:ea typeface="Arial Rounded"/>
                <a:cs typeface="Arial Rounded"/>
                <a:sym typeface="Arial Rounded"/>
              </a:rPr>
              <a:t>Skyline Homes - real estate company 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 Rounded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 Rounded"/>
                <a:ea typeface="Arial Rounded"/>
                <a:cs typeface="Arial Rounded"/>
                <a:sym typeface="Arial Rounded"/>
              </a:rPr>
              <a:t>Tasked with providing insights on how different factors affect house prices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 Rounded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 Rounded"/>
                <a:ea typeface="Arial Rounded"/>
                <a:cs typeface="Arial Rounded"/>
                <a:sym typeface="Arial Rounded"/>
              </a:rPr>
              <a:t>How to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 Rounded"/>
                <a:ea typeface="Arial Rounded"/>
                <a:cs typeface="Arial Rounded"/>
                <a:sym typeface="Arial Rounded"/>
              </a:rPr>
              <a:t>maximize on the housing prices , and advice on the best investment strategy.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" y="25717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    </a:t>
            </a:r>
            <a:r>
              <a:rPr b="1" lang="en" sz="3000"/>
              <a:t>Objectives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78" name="Google Shape;78;p15"/>
          <p:cNvSpPr txBox="1"/>
          <p:nvPr>
            <p:ph idx="2" type="body"/>
          </p:nvPr>
        </p:nvSpPr>
        <p:spPr>
          <a:xfrm>
            <a:off x="5002000" y="672125"/>
            <a:ext cx="3546600" cy="4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 Rounded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Arial Rounded"/>
                <a:ea typeface="Arial Rounded"/>
                <a:cs typeface="Arial Rounded"/>
                <a:sym typeface="Arial Rounded"/>
              </a:rPr>
              <a:t>To build a model that predicts the price of houses with an acceptably high accuracy.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Arial Rounded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Arial Rounded"/>
                <a:ea typeface="Arial Rounded"/>
                <a:cs typeface="Arial Rounded"/>
                <a:sym typeface="Arial Rounded"/>
              </a:rPr>
              <a:t>To identify variables with the most weight when it comes to predicting the highest market price.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Arial Rounded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Arial Rounded"/>
                <a:ea typeface="Arial Rounded"/>
                <a:cs typeface="Arial Rounded"/>
                <a:sym typeface="Arial Rounded"/>
              </a:rPr>
              <a:t>To advice on the best investment strategy</a:t>
            </a:r>
            <a:endParaRPr sz="1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Factors affecting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 prices </a:t>
            </a:r>
            <a:endParaRPr/>
          </a:p>
        </p:txBody>
      </p:sp>
      <p:sp>
        <p:nvSpPr>
          <p:cNvPr id="89" name="Google Shape;89;p17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 Rounded"/>
              <a:buChar char="●"/>
            </a:pPr>
            <a:r>
              <a:rPr lang="en" sz="2200">
                <a:latin typeface="Arial Rounded"/>
                <a:ea typeface="Arial Rounded"/>
                <a:cs typeface="Arial Rounded"/>
                <a:sym typeface="Arial Rounded"/>
              </a:rPr>
              <a:t>Location</a:t>
            </a:r>
            <a:endParaRPr sz="22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 Rounded"/>
              <a:buChar char="●"/>
            </a:pPr>
            <a:r>
              <a:rPr lang="en" sz="2200">
                <a:latin typeface="Arial Rounded"/>
                <a:ea typeface="Arial Rounded"/>
                <a:cs typeface="Arial Rounded"/>
                <a:sym typeface="Arial Rounded"/>
              </a:rPr>
              <a:t>Condition</a:t>
            </a:r>
            <a:endParaRPr sz="2200"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 Rounded"/>
              <a:buChar char="●"/>
            </a:pPr>
            <a:r>
              <a:rPr lang="en" sz="2200">
                <a:latin typeface="Arial Rounded"/>
                <a:ea typeface="Arial Rounded"/>
                <a:cs typeface="Arial Rounded"/>
                <a:sym typeface="Arial Rounded"/>
              </a:rPr>
              <a:t>Living Size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Location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Largest potential</a:t>
            </a:r>
            <a:endParaRPr sz="190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673" y="665745"/>
            <a:ext cx="4166401" cy="3812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/>
              <a:t>Living Space 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051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33"/>
              <a:t>Square footage inside the home</a:t>
            </a:r>
            <a:endParaRPr sz="2133"/>
          </a:p>
          <a:p>
            <a:pPr indent="-35051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33"/>
              <a:t>Largest coefficient : More space = More $$</a:t>
            </a:r>
            <a:endParaRPr sz="2133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720356"/>
            <a:ext cx="4166399" cy="3319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25" y="500925"/>
            <a:ext cx="3706500" cy="3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Condition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 : Poor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2: Fair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3: Average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4: Good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5:Very good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Good condition = Good value</a:t>
            </a:r>
            <a:br>
              <a:rPr lang="en" sz="2000"/>
            </a:br>
            <a:endParaRPr sz="2000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700" y="465925"/>
            <a:ext cx="3943950" cy="414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    Conclusions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5002000" y="672125"/>
            <a:ext cx="3546600" cy="4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Arial Rounded"/>
              <a:buChar char="●"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  <a:latin typeface="Arial Rounded"/>
                <a:ea typeface="Arial Rounded"/>
                <a:cs typeface="Arial Rounded"/>
                <a:sym typeface="Arial Rounded"/>
              </a:rPr>
              <a:t>Choose location wisely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Arial Rounded"/>
              <a:buChar char="●"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  <a:latin typeface="Arial Rounded"/>
                <a:ea typeface="Arial Rounded"/>
                <a:cs typeface="Arial Rounded"/>
                <a:sym typeface="Arial Rounded"/>
              </a:rPr>
              <a:t>Maximize on interior living area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Arial Rounded"/>
              <a:buChar char="●"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  <a:latin typeface="Arial Rounded"/>
                <a:ea typeface="Arial Rounded"/>
                <a:cs typeface="Arial Rounded"/>
                <a:sym typeface="Arial Rounded"/>
              </a:rPr>
              <a:t>Maintain house condition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Arial Rounded"/>
                <a:ea typeface="Arial Rounded"/>
                <a:cs typeface="Arial Rounded"/>
                <a:sym typeface="Arial Rounded"/>
              </a:rPr>
              <a:t>.</a:t>
            </a:r>
            <a:endParaRPr sz="16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